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>
        <p:scale>
          <a:sx n="66" d="100"/>
          <a:sy n="66" d="100"/>
        </p:scale>
        <p:origin x="2200" y="1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C2E4-B07F-4D1F-903F-200F2650F276}" type="datetimeFigureOut">
              <a:rPr lang="sv-SE" smtClean="0"/>
              <a:pPr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4B52-0B56-4932-A8C2-D02C9B258DC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775200" y="3072011"/>
            <a:ext cx="3860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dirty="0" smtClean="0">
                <a:latin typeface="Verdana" pitchFamily="34" charset="0"/>
              </a:rPr>
              <a:t>Då känns det…</a:t>
            </a:r>
            <a:endParaRPr lang="sv-SE" sz="1400" dirty="0">
              <a:latin typeface="Verdana" pitchFamily="34" charset="0"/>
            </a:endParaRPr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304800" y="34290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304800" y="34290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4572000" y="337185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4572000" y="457200"/>
            <a:ext cx="0" cy="308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304800" y="67437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8839200" y="34290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304800" y="1143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8839200" y="114300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304800" y="1143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4775200" y="6386711"/>
            <a:ext cx="3860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dirty="0" smtClean="0">
                <a:latin typeface="Verdana" pitchFamily="34" charset="0"/>
              </a:rPr>
              <a:t>Det är…</a:t>
            </a:r>
            <a:endParaRPr lang="sv-SE" sz="1400" dirty="0">
              <a:latin typeface="Verdana" pitchFamily="34" charset="0"/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08000" y="6386711"/>
            <a:ext cx="3860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dirty="0">
                <a:latin typeface="Verdana" pitchFamily="34" charset="0"/>
              </a:rPr>
              <a:t>Jag </a:t>
            </a:r>
            <a:r>
              <a:rPr lang="sv-SE" sz="1400" dirty="0" smtClean="0">
                <a:latin typeface="Verdana" pitchFamily="34" charset="0"/>
              </a:rPr>
              <a:t>kan…</a:t>
            </a:r>
            <a:endParaRPr lang="sv-SE" sz="1400" dirty="0">
              <a:latin typeface="Verdana" pitchFamily="34" charset="0"/>
            </a:endParaRP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779838" y="171450"/>
            <a:ext cx="143986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mtClean="0">
                <a:latin typeface="Verdana" pitchFamily="34" charset="0"/>
              </a:rPr>
              <a:t>Rubrik</a:t>
            </a:r>
            <a:endParaRPr lang="sv-SE" sz="2000" dirty="0">
              <a:latin typeface="Verdana" pitchFamily="34" charset="0"/>
            </a:endParaRP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5057775" y="7191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sv-SE" sz="1400">
              <a:latin typeface="Times New Roman" pitchFamily="18" charset="0"/>
            </a:endParaRPr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2555776" y="3645024"/>
            <a:ext cx="1797050" cy="306467"/>
          </a:xfrm>
          <a:prstGeom prst="wedgeRoundRectCallout">
            <a:avLst>
              <a:gd name="adj1" fmla="val -52648"/>
              <a:gd name="adj2" fmla="val 12883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sv-SE" sz="1200" dirty="0" smtClean="0">
                <a:latin typeface="Verdana" pitchFamily="34" charset="0"/>
              </a:rPr>
              <a:t>Hej på dig!</a:t>
            </a:r>
            <a:endParaRPr lang="sv-SE" sz="1200" dirty="0">
              <a:latin typeface="Verdana" pitchFamily="34" charset="0"/>
            </a:endParaRP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508000" y="3072011"/>
            <a:ext cx="3860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dirty="0" smtClean="0">
                <a:latin typeface="Verdana" pitchFamily="34" charset="0"/>
              </a:rPr>
              <a:t>När…</a:t>
            </a:r>
            <a:endParaRPr lang="sv-SE" sz="1400" dirty="0">
              <a:latin typeface="Verdana" pitchFamily="34" charset="0"/>
            </a:endParaRPr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6443663" y="3573463"/>
            <a:ext cx="2305050" cy="719137"/>
          </a:xfrm>
          <a:prstGeom prst="cloudCallout">
            <a:avLst>
              <a:gd name="adj1" fmla="val -66944"/>
              <a:gd name="adj2" fmla="val 6324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sv-SE" sz="1200" dirty="0" smtClean="0">
                <a:latin typeface="Verdana" pitchFamily="34" charset="0"/>
              </a:rPr>
              <a:t>Alla som…</a:t>
            </a:r>
            <a:endParaRPr lang="sv-SE" sz="1200" dirty="0">
              <a:latin typeface="Verdana" pitchFamily="34" charset="0"/>
            </a:endParaRPr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6156176" y="764704"/>
            <a:ext cx="1797050" cy="306467"/>
          </a:xfrm>
          <a:prstGeom prst="wedgeRoundRectCallout">
            <a:avLst>
              <a:gd name="adj1" fmla="val -52648"/>
              <a:gd name="adj2" fmla="val 12883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sv-SE" sz="1200" dirty="0" smtClean="0">
                <a:latin typeface="Verdana" pitchFamily="34" charset="0"/>
              </a:rPr>
              <a:t>Hej på dig!</a:t>
            </a:r>
            <a:endParaRPr lang="sv-SE" sz="1200" dirty="0">
              <a:latin typeface="Verdana" pitchFamily="34" charset="0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1259632" y="332656"/>
            <a:ext cx="2305050" cy="719137"/>
          </a:xfrm>
          <a:prstGeom prst="cloudCallout">
            <a:avLst>
              <a:gd name="adj1" fmla="val -66944"/>
              <a:gd name="adj2" fmla="val 6324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sv-SE" sz="1200" dirty="0" smtClean="0">
                <a:latin typeface="Verdana" pitchFamily="34" charset="0"/>
              </a:rPr>
              <a:t>Alla som…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Macintosh PowerPoint</Application>
  <PresentationFormat>Bildspel på skärmen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Office-tema</vt:lpstr>
      <vt:lpstr>PowerPoint-presentation</vt:lpstr>
    </vt:vector>
  </TitlesOfParts>
  <Company>Hewlett-Packard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Kenth</dc:creator>
  <cp:lastModifiedBy>Microsoft Office-användare</cp:lastModifiedBy>
  <cp:revision>7</cp:revision>
  <dcterms:created xsi:type="dcterms:W3CDTF">2018-09-26T09:04:11Z</dcterms:created>
  <dcterms:modified xsi:type="dcterms:W3CDTF">2019-03-12T15:33:14Z</dcterms:modified>
</cp:coreProperties>
</file>